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48" d="100"/>
          <a:sy n="48" d="100"/>
        </p:scale>
        <p:origin x="193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9EA638A-7553-4B9E-8F86-3D311524F9A8}"/>
    <pc:docChg chg="delSld">
      <pc:chgData name="Sarah Carter" userId="4b4e2a7e9c42e1b2" providerId="LiveId" clId="{59EA638A-7553-4B9E-8F86-3D311524F9A8}" dt="2025-05-05T16:45:28.708" v="0" actId="2696"/>
      <pc:docMkLst>
        <pc:docMk/>
      </pc:docMkLst>
      <pc:sldChg chg="del">
        <pc:chgData name="Sarah Carter" userId="4b4e2a7e9c42e1b2" providerId="LiveId" clId="{59EA638A-7553-4B9E-8F86-3D311524F9A8}" dt="2025-05-05T16:45:28.708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67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969107"/>
              </p:ext>
            </p:extLst>
          </p:nvPr>
        </p:nvGraphicFramePr>
        <p:xfrm>
          <a:off x="365760" y="7580453"/>
          <a:ext cx="7040880" cy="1542891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04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Lion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Elephant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Giraffe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4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Zebra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Tiger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Monkey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4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Kangaroo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Panda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Gorilla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4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Rhinoceros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Hippopotamus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Crocodile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4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Koala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Penguin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Bear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4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Lemur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Cheetah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Sloth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04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Flamingo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Ostrich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Meerkat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1C2BB66D-538F-33C6-0B9A-B7A4689E5D90}"/>
              </a:ext>
            </a:extLst>
          </p:cNvPr>
          <p:cNvSpPr txBox="1"/>
          <p:nvPr/>
        </p:nvSpPr>
        <p:spPr>
          <a:xfrm>
            <a:off x="660400" y="401442"/>
            <a:ext cx="641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Zoo Animals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24272C4C-B466-53A0-3588-286A1CC593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580C51D9-A4C5-A9DD-D2C1-95991E163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438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Zoo Animal Word Search</dc:title>
  <dc:subject>PptxGenJS Presentation</dc:subject>
  <dc:creator>PptxGenJS</dc:creator>
  <cp:lastModifiedBy>Sarah Carter</cp:lastModifiedBy>
  <cp:revision>2</cp:revision>
  <dcterms:created xsi:type="dcterms:W3CDTF">2025-04-29T02:39:44Z</dcterms:created>
  <dcterms:modified xsi:type="dcterms:W3CDTF">2025-05-05T16:45:29Z</dcterms:modified>
</cp:coreProperties>
</file>